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Lst>
  <p:sldSz cx="9525000" cy="9525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231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14375" y="1558838"/>
            <a:ext cx="8096250" cy="3316111"/>
          </a:xfrm>
        </p:spPr>
        <p:txBody>
          <a:bodyPr anchor="b"/>
          <a:lstStyle>
            <a:lvl1pPr algn="ctr">
              <a:defRPr sz="625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90625" y="5002831"/>
            <a:ext cx="7143750" cy="2299669"/>
          </a:xfrm>
        </p:spPr>
        <p:txBody>
          <a:bodyPr/>
          <a:lstStyle>
            <a:lvl1pPr marL="0" indent="0" algn="ctr">
              <a:buNone/>
              <a:defRPr sz="2500"/>
            </a:lvl1pPr>
            <a:lvl2pPr marL="476265" indent="0" algn="ctr">
              <a:buNone/>
              <a:defRPr sz="2083"/>
            </a:lvl2pPr>
            <a:lvl3pPr marL="952530" indent="0" algn="ctr">
              <a:buNone/>
              <a:defRPr sz="1875"/>
            </a:lvl3pPr>
            <a:lvl4pPr marL="1428796" indent="0" algn="ctr">
              <a:buNone/>
              <a:defRPr sz="1667"/>
            </a:lvl4pPr>
            <a:lvl5pPr marL="1905061" indent="0" algn="ctr">
              <a:buNone/>
              <a:defRPr sz="1667"/>
            </a:lvl5pPr>
            <a:lvl6pPr marL="2381326" indent="0" algn="ctr">
              <a:buNone/>
              <a:defRPr sz="1667"/>
            </a:lvl6pPr>
            <a:lvl7pPr marL="2857591" indent="0" algn="ctr">
              <a:buNone/>
              <a:defRPr sz="1667"/>
            </a:lvl7pPr>
            <a:lvl8pPr marL="3333857" indent="0" algn="ctr">
              <a:buNone/>
              <a:defRPr sz="1667"/>
            </a:lvl8pPr>
            <a:lvl9pPr marL="3810122" indent="0" algn="ctr">
              <a:buNone/>
              <a:defRPr sz="1667"/>
            </a:lvl9pPr>
          </a:lstStyle>
          <a:p>
            <a:r>
              <a:rPr lang="es-ES"/>
              <a:t>Haga clic para editar el estilo de subtítulo del patrón</a:t>
            </a:r>
            <a:endParaRPr lang="en-US" dirty="0"/>
          </a:p>
        </p:txBody>
      </p:sp>
      <p:sp>
        <p:nvSpPr>
          <p:cNvPr id="4" name="Date Placeholder 3"/>
          <p:cNvSpPr>
            <a:spLocks noGrp="1"/>
          </p:cNvSpPr>
          <p:nvPr>
            <p:ph type="dt" sz="half" idx="10"/>
          </p:nvPr>
        </p:nvSpPr>
        <p:spPr/>
        <p:txBody>
          <a:bodyPr/>
          <a:lstStyle/>
          <a:p>
            <a:fld id="{F2535EAF-BE67-42F5-9C18-06392BA38F3A}" type="datetimeFigureOut">
              <a:rPr lang="es-PE" smtClean="0"/>
              <a:t>22/01/2025</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4043381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535EAF-BE67-42F5-9C18-06392BA38F3A}" type="datetimeFigureOut">
              <a:rPr lang="es-PE" smtClean="0"/>
              <a:t>22/01/2025</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1349660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6329" y="507118"/>
            <a:ext cx="2053828" cy="8071997"/>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4844" y="507118"/>
            <a:ext cx="6042422" cy="8071997"/>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535EAF-BE67-42F5-9C18-06392BA38F3A}" type="datetimeFigureOut">
              <a:rPr lang="es-PE" smtClean="0"/>
              <a:t>22/01/2025</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3434553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535EAF-BE67-42F5-9C18-06392BA38F3A}" type="datetimeFigureOut">
              <a:rPr lang="es-PE" smtClean="0"/>
              <a:t>22/01/2025</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4174573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49883" y="2374638"/>
            <a:ext cx="8215313" cy="3962135"/>
          </a:xfrm>
        </p:spPr>
        <p:txBody>
          <a:bodyPr anchor="b"/>
          <a:lstStyle>
            <a:lvl1pPr>
              <a:defRPr sz="625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49883" y="6374256"/>
            <a:ext cx="8215313" cy="2083593"/>
          </a:xfrm>
        </p:spPr>
        <p:txBody>
          <a:bodyPr/>
          <a:lstStyle>
            <a:lvl1pPr marL="0" indent="0">
              <a:buNone/>
              <a:defRPr sz="2500">
                <a:solidFill>
                  <a:schemeClr val="tx1"/>
                </a:solidFill>
              </a:defRPr>
            </a:lvl1pPr>
            <a:lvl2pPr marL="476265" indent="0">
              <a:buNone/>
              <a:defRPr sz="2083">
                <a:solidFill>
                  <a:schemeClr val="tx1">
                    <a:tint val="75000"/>
                  </a:schemeClr>
                </a:solidFill>
              </a:defRPr>
            </a:lvl2pPr>
            <a:lvl3pPr marL="952530" indent="0">
              <a:buNone/>
              <a:defRPr sz="1875">
                <a:solidFill>
                  <a:schemeClr val="tx1">
                    <a:tint val="75000"/>
                  </a:schemeClr>
                </a:solidFill>
              </a:defRPr>
            </a:lvl3pPr>
            <a:lvl4pPr marL="1428796" indent="0">
              <a:buNone/>
              <a:defRPr sz="1667">
                <a:solidFill>
                  <a:schemeClr val="tx1">
                    <a:tint val="75000"/>
                  </a:schemeClr>
                </a:solidFill>
              </a:defRPr>
            </a:lvl4pPr>
            <a:lvl5pPr marL="1905061" indent="0">
              <a:buNone/>
              <a:defRPr sz="1667">
                <a:solidFill>
                  <a:schemeClr val="tx1">
                    <a:tint val="75000"/>
                  </a:schemeClr>
                </a:solidFill>
              </a:defRPr>
            </a:lvl5pPr>
            <a:lvl6pPr marL="2381326" indent="0">
              <a:buNone/>
              <a:defRPr sz="1667">
                <a:solidFill>
                  <a:schemeClr val="tx1">
                    <a:tint val="75000"/>
                  </a:schemeClr>
                </a:solidFill>
              </a:defRPr>
            </a:lvl6pPr>
            <a:lvl7pPr marL="2857591" indent="0">
              <a:buNone/>
              <a:defRPr sz="1667">
                <a:solidFill>
                  <a:schemeClr val="tx1">
                    <a:tint val="75000"/>
                  </a:schemeClr>
                </a:solidFill>
              </a:defRPr>
            </a:lvl7pPr>
            <a:lvl8pPr marL="3333857" indent="0">
              <a:buNone/>
              <a:defRPr sz="1667">
                <a:solidFill>
                  <a:schemeClr val="tx1">
                    <a:tint val="75000"/>
                  </a:schemeClr>
                </a:solidFill>
              </a:defRPr>
            </a:lvl8pPr>
            <a:lvl9pPr marL="3810122" indent="0">
              <a:buNone/>
              <a:defRPr sz="1667">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F2535EAF-BE67-42F5-9C18-06392BA38F3A}" type="datetimeFigureOut">
              <a:rPr lang="es-PE" smtClean="0"/>
              <a:t>22/01/2025</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3694453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54844" y="2535590"/>
            <a:ext cx="4048125" cy="6043525"/>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822031" y="2535590"/>
            <a:ext cx="4048125" cy="6043525"/>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2535EAF-BE67-42F5-9C18-06392BA38F3A}" type="datetimeFigureOut">
              <a:rPr lang="es-PE" smtClean="0"/>
              <a:t>22/01/2025</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892186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56084" y="507120"/>
            <a:ext cx="8215313" cy="184106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56085" y="2334949"/>
            <a:ext cx="4029521" cy="1144322"/>
          </a:xfrm>
        </p:spPr>
        <p:txBody>
          <a:bodyPr anchor="b"/>
          <a:lstStyle>
            <a:lvl1pPr marL="0" indent="0">
              <a:buNone/>
              <a:defRPr sz="2500" b="1"/>
            </a:lvl1pPr>
            <a:lvl2pPr marL="476265" indent="0">
              <a:buNone/>
              <a:defRPr sz="2083" b="1"/>
            </a:lvl2pPr>
            <a:lvl3pPr marL="952530" indent="0">
              <a:buNone/>
              <a:defRPr sz="1875" b="1"/>
            </a:lvl3pPr>
            <a:lvl4pPr marL="1428796" indent="0">
              <a:buNone/>
              <a:defRPr sz="1667" b="1"/>
            </a:lvl4pPr>
            <a:lvl5pPr marL="1905061" indent="0">
              <a:buNone/>
              <a:defRPr sz="1667" b="1"/>
            </a:lvl5pPr>
            <a:lvl6pPr marL="2381326" indent="0">
              <a:buNone/>
              <a:defRPr sz="1667" b="1"/>
            </a:lvl6pPr>
            <a:lvl7pPr marL="2857591" indent="0">
              <a:buNone/>
              <a:defRPr sz="1667" b="1"/>
            </a:lvl7pPr>
            <a:lvl8pPr marL="3333857" indent="0">
              <a:buNone/>
              <a:defRPr sz="1667" b="1"/>
            </a:lvl8pPr>
            <a:lvl9pPr marL="3810122" indent="0">
              <a:buNone/>
              <a:defRPr sz="1667" b="1"/>
            </a:lvl9pPr>
          </a:lstStyle>
          <a:p>
            <a:pPr lvl="0"/>
            <a:r>
              <a:rPr lang="es-ES"/>
              <a:t>Editar el estilo de texto del patrón</a:t>
            </a:r>
          </a:p>
        </p:txBody>
      </p:sp>
      <p:sp>
        <p:nvSpPr>
          <p:cNvPr id="4" name="Content Placeholder 3"/>
          <p:cNvSpPr>
            <a:spLocks noGrp="1"/>
          </p:cNvSpPr>
          <p:nvPr>
            <p:ph sz="half" idx="2"/>
          </p:nvPr>
        </p:nvSpPr>
        <p:spPr>
          <a:xfrm>
            <a:off x="656085" y="3479271"/>
            <a:ext cx="4029521" cy="5117483"/>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822032" y="2334949"/>
            <a:ext cx="4049366" cy="1144322"/>
          </a:xfrm>
        </p:spPr>
        <p:txBody>
          <a:bodyPr anchor="b"/>
          <a:lstStyle>
            <a:lvl1pPr marL="0" indent="0">
              <a:buNone/>
              <a:defRPr sz="2500" b="1"/>
            </a:lvl1pPr>
            <a:lvl2pPr marL="476265" indent="0">
              <a:buNone/>
              <a:defRPr sz="2083" b="1"/>
            </a:lvl2pPr>
            <a:lvl3pPr marL="952530" indent="0">
              <a:buNone/>
              <a:defRPr sz="1875" b="1"/>
            </a:lvl3pPr>
            <a:lvl4pPr marL="1428796" indent="0">
              <a:buNone/>
              <a:defRPr sz="1667" b="1"/>
            </a:lvl4pPr>
            <a:lvl5pPr marL="1905061" indent="0">
              <a:buNone/>
              <a:defRPr sz="1667" b="1"/>
            </a:lvl5pPr>
            <a:lvl6pPr marL="2381326" indent="0">
              <a:buNone/>
              <a:defRPr sz="1667" b="1"/>
            </a:lvl6pPr>
            <a:lvl7pPr marL="2857591" indent="0">
              <a:buNone/>
              <a:defRPr sz="1667" b="1"/>
            </a:lvl7pPr>
            <a:lvl8pPr marL="3333857" indent="0">
              <a:buNone/>
              <a:defRPr sz="1667" b="1"/>
            </a:lvl8pPr>
            <a:lvl9pPr marL="3810122" indent="0">
              <a:buNone/>
              <a:defRPr sz="1667" b="1"/>
            </a:lvl9pPr>
          </a:lstStyle>
          <a:p>
            <a:pPr lvl="0"/>
            <a:r>
              <a:rPr lang="es-ES"/>
              <a:t>Editar el estilo de texto del patrón</a:t>
            </a:r>
          </a:p>
        </p:txBody>
      </p:sp>
      <p:sp>
        <p:nvSpPr>
          <p:cNvPr id="6" name="Content Placeholder 5"/>
          <p:cNvSpPr>
            <a:spLocks noGrp="1"/>
          </p:cNvSpPr>
          <p:nvPr>
            <p:ph sz="quarter" idx="4"/>
          </p:nvPr>
        </p:nvSpPr>
        <p:spPr>
          <a:xfrm>
            <a:off x="4822032" y="3479271"/>
            <a:ext cx="4049366" cy="5117483"/>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2535EAF-BE67-42F5-9C18-06392BA38F3A}" type="datetimeFigureOut">
              <a:rPr lang="es-PE" smtClean="0"/>
              <a:t>22/01/2025</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2206832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2535EAF-BE67-42F5-9C18-06392BA38F3A}" type="datetimeFigureOut">
              <a:rPr lang="es-PE" smtClean="0"/>
              <a:t>22/01/2025</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3960621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535EAF-BE67-42F5-9C18-06392BA38F3A}" type="datetimeFigureOut">
              <a:rPr lang="es-PE" smtClean="0"/>
              <a:t>22/01/2025</a:t>
            </a:fld>
            <a:endParaRPr lang="es-PE"/>
          </a:p>
        </p:txBody>
      </p:sp>
      <p:sp>
        <p:nvSpPr>
          <p:cNvPr id="3" name="Footer Placeholder 2"/>
          <p:cNvSpPr>
            <a:spLocks noGrp="1"/>
          </p:cNvSpPr>
          <p:nvPr>
            <p:ph type="ftr" sz="quarter" idx="11"/>
          </p:nvPr>
        </p:nvSpPr>
        <p:spPr/>
        <p:txBody>
          <a:bodyPr/>
          <a:lstStyle/>
          <a:p>
            <a:endParaRPr lang="es-PE"/>
          </a:p>
        </p:txBody>
      </p:sp>
      <p:sp>
        <p:nvSpPr>
          <p:cNvPr id="4" name="Slide Number Placeholder 3"/>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2642966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56085" y="635000"/>
            <a:ext cx="3072060" cy="2222500"/>
          </a:xfrm>
        </p:spPr>
        <p:txBody>
          <a:bodyPr anchor="b"/>
          <a:lstStyle>
            <a:lvl1pPr>
              <a:defRPr sz="3333"/>
            </a:lvl1pPr>
          </a:lstStyle>
          <a:p>
            <a:r>
              <a:rPr lang="es-ES"/>
              <a:t>Haga clic para modificar el estilo de título del patrón</a:t>
            </a:r>
            <a:endParaRPr lang="en-US" dirty="0"/>
          </a:p>
        </p:txBody>
      </p:sp>
      <p:sp>
        <p:nvSpPr>
          <p:cNvPr id="3" name="Content Placeholder 2"/>
          <p:cNvSpPr>
            <a:spLocks noGrp="1"/>
          </p:cNvSpPr>
          <p:nvPr>
            <p:ph idx="1"/>
          </p:nvPr>
        </p:nvSpPr>
        <p:spPr>
          <a:xfrm>
            <a:off x="4049366" y="1371426"/>
            <a:ext cx="4822031" cy="6768924"/>
          </a:xfrm>
        </p:spPr>
        <p:txBody>
          <a:bodyPr/>
          <a:lstStyle>
            <a:lvl1pPr>
              <a:defRPr sz="3333"/>
            </a:lvl1pPr>
            <a:lvl2pPr>
              <a:defRPr sz="2917"/>
            </a:lvl2pPr>
            <a:lvl3pPr>
              <a:defRPr sz="2500"/>
            </a:lvl3pPr>
            <a:lvl4pPr>
              <a:defRPr sz="2083"/>
            </a:lvl4pPr>
            <a:lvl5pPr>
              <a:defRPr sz="2083"/>
            </a:lvl5pPr>
            <a:lvl6pPr>
              <a:defRPr sz="2083"/>
            </a:lvl6pPr>
            <a:lvl7pPr>
              <a:defRPr sz="2083"/>
            </a:lvl7pPr>
            <a:lvl8pPr>
              <a:defRPr sz="2083"/>
            </a:lvl8pPr>
            <a:lvl9pPr>
              <a:defRPr sz="2083"/>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56085" y="2857500"/>
            <a:ext cx="3072060" cy="5293872"/>
          </a:xfrm>
        </p:spPr>
        <p:txBody>
          <a:bodyPr/>
          <a:lstStyle>
            <a:lvl1pPr marL="0" indent="0">
              <a:buNone/>
              <a:defRPr sz="1667"/>
            </a:lvl1pPr>
            <a:lvl2pPr marL="476265" indent="0">
              <a:buNone/>
              <a:defRPr sz="1458"/>
            </a:lvl2pPr>
            <a:lvl3pPr marL="952530" indent="0">
              <a:buNone/>
              <a:defRPr sz="1250"/>
            </a:lvl3pPr>
            <a:lvl4pPr marL="1428796" indent="0">
              <a:buNone/>
              <a:defRPr sz="1042"/>
            </a:lvl4pPr>
            <a:lvl5pPr marL="1905061" indent="0">
              <a:buNone/>
              <a:defRPr sz="1042"/>
            </a:lvl5pPr>
            <a:lvl6pPr marL="2381326" indent="0">
              <a:buNone/>
              <a:defRPr sz="1042"/>
            </a:lvl6pPr>
            <a:lvl7pPr marL="2857591" indent="0">
              <a:buNone/>
              <a:defRPr sz="1042"/>
            </a:lvl7pPr>
            <a:lvl8pPr marL="3333857" indent="0">
              <a:buNone/>
              <a:defRPr sz="1042"/>
            </a:lvl8pPr>
            <a:lvl9pPr marL="3810122" indent="0">
              <a:buNone/>
              <a:defRPr sz="1042"/>
            </a:lvl9pPr>
          </a:lstStyle>
          <a:p>
            <a:pPr lvl="0"/>
            <a:r>
              <a:rPr lang="es-ES"/>
              <a:t>Editar el estilo de texto del patrón</a:t>
            </a:r>
          </a:p>
        </p:txBody>
      </p:sp>
      <p:sp>
        <p:nvSpPr>
          <p:cNvPr id="5" name="Date Placeholder 4"/>
          <p:cNvSpPr>
            <a:spLocks noGrp="1"/>
          </p:cNvSpPr>
          <p:nvPr>
            <p:ph type="dt" sz="half" idx="10"/>
          </p:nvPr>
        </p:nvSpPr>
        <p:spPr/>
        <p:txBody>
          <a:bodyPr/>
          <a:lstStyle/>
          <a:p>
            <a:fld id="{F2535EAF-BE67-42F5-9C18-06392BA38F3A}" type="datetimeFigureOut">
              <a:rPr lang="es-PE" smtClean="0"/>
              <a:t>22/01/2025</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3044057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56085" y="635000"/>
            <a:ext cx="3072060" cy="2222500"/>
          </a:xfrm>
        </p:spPr>
        <p:txBody>
          <a:bodyPr anchor="b"/>
          <a:lstStyle>
            <a:lvl1pPr>
              <a:defRPr sz="3333"/>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049366" y="1371426"/>
            <a:ext cx="4822031" cy="6768924"/>
          </a:xfrm>
        </p:spPr>
        <p:txBody>
          <a:bodyPr anchor="t"/>
          <a:lstStyle>
            <a:lvl1pPr marL="0" indent="0">
              <a:buNone/>
              <a:defRPr sz="3333"/>
            </a:lvl1pPr>
            <a:lvl2pPr marL="476265" indent="0">
              <a:buNone/>
              <a:defRPr sz="2917"/>
            </a:lvl2pPr>
            <a:lvl3pPr marL="952530" indent="0">
              <a:buNone/>
              <a:defRPr sz="2500"/>
            </a:lvl3pPr>
            <a:lvl4pPr marL="1428796" indent="0">
              <a:buNone/>
              <a:defRPr sz="2083"/>
            </a:lvl4pPr>
            <a:lvl5pPr marL="1905061" indent="0">
              <a:buNone/>
              <a:defRPr sz="2083"/>
            </a:lvl5pPr>
            <a:lvl6pPr marL="2381326" indent="0">
              <a:buNone/>
              <a:defRPr sz="2083"/>
            </a:lvl6pPr>
            <a:lvl7pPr marL="2857591" indent="0">
              <a:buNone/>
              <a:defRPr sz="2083"/>
            </a:lvl7pPr>
            <a:lvl8pPr marL="3333857" indent="0">
              <a:buNone/>
              <a:defRPr sz="2083"/>
            </a:lvl8pPr>
            <a:lvl9pPr marL="3810122" indent="0">
              <a:buNone/>
              <a:defRPr sz="2083"/>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56085" y="2857500"/>
            <a:ext cx="3072060" cy="5293872"/>
          </a:xfrm>
        </p:spPr>
        <p:txBody>
          <a:bodyPr/>
          <a:lstStyle>
            <a:lvl1pPr marL="0" indent="0">
              <a:buNone/>
              <a:defRPr sz="1667"/>
            </a:lvl1pPr>
            <a:lvl2pPr marL="476265" indent="0">
              <a:buNone/>
              <a:defRPr sz="1458"/>
            </a:lvl2pPr>
            <a:lvl3pPr marL="952530" indent="0">
              <a:buNone/>
              <a:defRPr sz="1250"/>
            </a:lvl3pPr>
            <a:lvl4pPr marL="1428796" indent="0">
              <a:buNone/>
              <a:defRPr sz="1042"/>
            </a:lvl4pPr>
            <a:lvl5pPr marL="1905061" indent="0">
              <a:buNone/>
              <a:defRPr sz="1042"/>
            </a:lvl5pPr>
            <a:lvl6pPr marL="2381326" indent="0">
              <a:buNone/>
              <a:defRPr sz="1042"/>
            </a:lvl6pPr>
            <a:lvl7pPr marL="2857591" indent="0">
              <a:buNone/>
              <a:defRPr sz="1042"/>
            </a:lvl7pPr>
            <a:lvl8pPr marL="3333857" indent="0">
              <a:buNone/>
              <a:defRPr sz="1042"/>
            </a:lvl8pPr>
            <a:lvl9pPr marL="3810122" indent="0">
              <a:buNone/>
              <a:defRPr sz="1042"/>
            </a:lvl9pPr>
          </a:lstStyle>
          <a:p>
            <a:pPr lvl="0"/>
            <a:r>
              <a:rPr lang="es-ES"/>
              <a:t>Editar el estilo de texto del patrón</a:t>
            </a:r>
          </a:p>
        </p:txBody>
      </p:sp>
      <p:sp>
        <p:nvSpPr>
          <p:cNvPr id="5" name="Date Placeholder 4"/>
          <p:cNvSpPr>
            <a:spLocks noGrp="1"/>
          </p:cNvSpPr>
          <p:nvPr>
            <p:ph type="dt" sz="half" idx="10"/>
          </p:nvPr>
        </p:nvSpPr>
        <p:spPr/>
        <p:txBody>
          <a:bodyPr/>
          <a:lstStyle/>
          <a:p>
            <a:fld id="{F2535EAF-BE67-42F5-9C18-06392BA38F3A}" type="datetimeFigureOut">
              <a:rPr lang="es-PE" smtClean="0"/>
              <a:t>22/01/2025</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85E7A8B0-43FB-4019-9864-F22A1858903A}" type="slidenum">
              <a:rPr lang="es-PE" smtClean="0"/>
              <a:t>‹Nº›</a:t>
            </a:fld>
            <a:endParaRPr lang="es-PE"/>
          </a:p>
        </p:txBody>
      </p:sp>
    </p:spTree>
    <p:extLst>
      <p:ext uri="{BB962C8B-B14F-4D97-AF65-F5344CB8AC3E}">
        <p14:creationId xmlns:p14="http://schemas.microsoft.com/office/powerpoint/2010/main" val="833712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4844" y="507120"/>
            <a:ext cx="8215313" cy="1841060"/>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54844" y="2535590"/>
            <a:ext cx="8215313" cy="6043525"/>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54844" y="8828266"/>
            <a:ext cx="2143125" cy="507118"/>
          </a:xfrm>
          <a:prstGeom prst="rect">
            <a:avLst/>
          </a:prstGeom>
        </p:spPr>
        <p:txBody>
          <a:bodyPr vert="horz" lIns="91440" tIns="45720" rIns="91440" bIns="45720" rtlCol="0" anchor="ctr"/>
          <a:lstStyle>
            <a:lvl1pPr algn="l">
              <a:defRPr sz="1250">
                <a:solidFill>
                  <a:schemeClr val="tx1">
                    <a:tint val="75000"/>
                  </a:schemeClr>
                </a:solidFill>
              </a:defRPr>
            </a:lvl1pPr>
          </a:lstStyle>
          <a:p>
            <a:fld id="{F2535EAF-BE67-42F5-9C18-06392BA38F3A}" type="datetimeFigureOut">
              <a:rPr lang="es-PE" smtClean="0"/>
              <a:t>22/01/2025</a:t>
            </a:fld>
            <a:endParaRPr lang="es-PE"/>
          </a:p>
        </p:txBody>
      </p:sp>
      <p:sp>
        <p:nvSpPr>
          <p:cNvPr id="5" name="Footer Placeholder 4"/>
          <p:cNvSpPr>
            <a:spLocks noGrp="1"/>
          </p:cNvSpPr>
          <p:nvPr>
            <p:ph type="ftr" sz="quarter" idx="3"/>
          </p:nvPr>
        </p:nvSpPr>
        <p:spPr>
          <a:xfrm>
            <a:off x="3155156" y="8828266"/>
            <a:ext cx="3214688" cy="507118"/>
          </a:xfrm>
          <a:prstGeom prst="rect">
            <a:avLst/>
          </a:prstGeom>
        </p:spPr>
        <p:txBody>
          <a:bodyPr vert="horz" lIns="91440" tIns="45720" rIns="91440" bIns="45720" rtlCol="0" anchor="ctr"/>
          <a:lstStyle>
            <a:lvl1pPr algn="ctr">
              <a:defRPr sz="1250">
                <a:solidFill>
                  <a:schemeClr val="tx1">
                    <a:tint val="75000"/>
                  </a:schemeClr>
                </a:solidFill>
              </a:defRPr>
            </a:lvl1pPr>
          </a:lstStyle>
          <a:p>
            <a:endParaRPr lang="es-PE"/>
          </a:p>
        </p:txBody>
      </p:sp>
      <p:sp>
        <p:nvSpPr>
          <p:cNvPr id="6" name="Slide Number Placeholder 5"/>
          <p:cNvSpPr>
            <a:spLocks noGrp="1"/>
          </p:cNvSpPr>
          <p:nvPr>
            <p:ph type="sldNum" sz="quarter" idx="4"/>
          </p:nvPr>
        </p:nvSpPr>
        <p:spPr>
          <a:xfrm>
            <a:off x="6727031" y="8828266"/>
            <a:ext cx="2143125" cy="507118"/>
          </a:xfrm>
          <a:prstGeom prst="rect">
            <a:avLst/>
          </a:prstGeom>
        </p:spPr>
        <p:txBody>
          <a:bodyPr vert="horz" lIns="91440" tIns="45720" rIns="91440" bIns="45720" rtlCol="0" anchor="ctr"/>
          <a:lstStyle>
            <a:lvl1pPr algn="r">
              <a:defRPr sz="1250">
                <a:solidFill>
                  <a:schemeClr val="tx1">
                    <a:tint val="75000"/>
                  </a:schemeClr>
                </a:solidFill>
              </a:defRPr>
            </a:lvl1pPr>
          </a:lstStyle>
          <a:p>
            <a:fld id="{85E7A8B0-43FB-4019-9864-F22A1858903A}" type="slidenum">
              <a:rPr lang="es-PE" smtClean="0"/>
              <a:t>‹Nº›</a:t>
            </a:fld>
            <a:endParaRPr lang="es-PE"/>
          </a:p>
        </p:txBody>
      </p:sp>
    </p:spTree>
    <p:extLst>
      <p:ext uri="{BB962C8B-B14F-4D97-AF65-F5344CB8AC3E}">
        <p14:creationId xmlns:p14="http://schemas.microsoft.com/office/powerpoint/2010/main" val="36757144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52530" rtl="0" eaLnBrk="1" latinLnBrk="0" hangingPunct="1">
        <a:lnSpc>
          <a:spcPct val="90000"/>
        </a:lnSpc>
        <a:spcBef>
          <a:spcPct val="0"/>
        </a:spcBef>
        <a:buNone/>
        <a:defRPr sz="4583" kern="1200">
          <a:solidFill>
            <a:schemeClr val="tx1"/>
          </a:solidFill>
          <a:latin typeface="+mj-lt"/>
          <a:ea typeface="+mj-ea"/>
          <a:cs typeface="+mj-cs"/>
        </a:defRPr>
      </a:lvl1pPr>
    </p:titleStyle>
    <p:bodyStyle>
      <a:lvl1pPr marL="238133" indent="-238133" algn="l" defTabSz="952530" rtl="0" eaLnBrk="1" latinLnBrk="0" hangingPunct="1">
        <a:lnSpc>
          <a:spcPct val="90000"/>
        </a:lnSpc>
        <a:spcBef>
          <a:spcPts val="1042"/>
        </a:spcBef>
        <a:buFont typeface="Arial" panose="020B0604020202020204" pitchFamily="34" charset="0"/>
        <a:buChar char="•"/>
        <a:defRPr sz="2917" kern="1200">
          <a:solidFill>
            <a:schemeClr val="tx1"/>
          </a:solidFill>
          <a:latin typeface="+mn-lt"/>
          <a:ea typeface="+mn-ea"/>
          <a:cs typeface="+mn-cs"/>
        </a:defRPr>
      </a:lvl1pPr>
      <a:lvl2pPr marL="714398" indent="-238133" algn="l" defTabSz="952530" rtl="0" eaLnBrk="1" latinLnBrk="0" hangingPunct="1">
        <a:lnSpc>
          <a:spcPct val="90000"/>
        </a:lnSpc>
        <a:spcBef>
          <a:spcPts val="521"/>
        </a:spcBef>
        <a:buFont typeface="Arial" panose="020B0604020202020204" pitchFamily="34" charset="0"/>
        <a:buChar char="•"/>
        <a:defRPr sz="2500" kern="1200">
          <a:solidFill>
            <a:schemeClr val="tx1"/>
          </a:solidFill>
          <a:latin typeface="+mn-lt"/>
          <a:ea typeface="+mn-ea"/>
          <a:cs typeface="+mn-cs"/>
        </a:defRPr>
      </a:lvl2pPr>
      <a:lvl3pPr marL="1190663" indent="-238133" algn="l" defTabSz="952530" rtl="0" eaLnBrk="1" latinLnBrk="0" hangingPunct="1">
        <a:lnSpc>
          <a:spcPct val="90000"/>
        </a:lnSpc>
        <a:spcBef>
          <a:spcPts val="521"/>
        </a:spcBef>
        <a:buFont typeface="Arial" panose="020B0604020202020204" pitchFamily="34" charset="0"/>
        <a:buChar char="•"/>
        <a:defRPr sz="2083" kern="1200">
          <a:solidFill>
            <a:schemeClr val="tx1"/>
          </a:solidFill>
          <a:latin typeface="+mn-lt"/>
          <a:ea typeface="+mn-ea"/>
          <a:cs typeface="+mn-cs"/>
        </a:defRPr>
      </a:lvl3pPr>
      <a:lvl4pPr marL="1666928"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4pPr>
      <a:lvl5pPr marL="2143194"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5pPr>
      <a:lvl6pPr marL="2619459"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6pPr>
      <a:lvl7pPr marL="3095724"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7pPr>
      <a:lvl8pPr marL="3571989"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8pPr>
      <a:lvl9pPr marL="4048255"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9pPr>
    </p:bodyStyle>
    <p:otherStyle>
      <a:defPPr>
        <a:defRPr lang="en-US"/>
      </a:defPPr>
      <a:lvl1pPr marL="0" algn="l" defTabSz="952530" rtl="0" eaLnBrk="1" latinLnBrk="0" hangingPunct="1">
        <a:defRPr sz="1875" kern="1200">
          <a:solidFill>
            <a:schemeClr val="tx1"/>
          </a:solidFill>
          <a:latin typeface="+mn-lt"/>
          <a:ea typeface="+mn-ea"/>
          <a:cs typeface="+mn-cs"/>
        </a:defRPr>
      </a:lvl1pPr>
      <a:lvl2pPr marL="476265" algn="l" defTabSz="952530" rtl="0" eaLnBrk="1" latinLnBrk="0" hangingPunct="1">
        <a:defRPr sz="1875" kern="1200">
          <a:solidFill>
            <a:schemeClr val="tx1"/>
          </a:solidFill>
          <a:latin typeface="+mn-lt"/>
          <a:ea typeface="+mn-ea"/>
          <a:cs typeface="+mn-cs"/>
        </a:defRPr>
      </a:lvl2pPr>
      <a:lvl3pPr marL="952530" algn="l" defTabSz="952530" rtl="0" eaLnBrk="1" latinLnBrk="0" hangingPunct="1">
        <a:defRPr sz="1875" kern="1200">
          <a:solidFill>
            <a:schemeClr val="tx1"/>
          </a:solidFill>
          <a:latin typeface="+mn-lt"/>
          <a:ea typeface="+mn-ea"/>
          <a:cs typeface="+mn-cs"/>
        </a:defRPr>
      </a:lvl3pPr>
      <a:lvl4pPr marL="1428796" algn="l" defTabSz="952530" rtl="0" eaLnBrk="1" latinLnBrk="0" hangingPunct="1">
        <a:defRPr sz="1875" kern="1200">
          <a:solidFill>
            <a:schemeClr val="tx1"/>
          </a:solidFill>
          <a:latin typeface="+mn-lt"/>
          <a:ea typeface="+mn-ea"/>
          <a:cs typeface="+mn-cs"/>
        </a:defRPr>
      </a:lvl4pPr>
      <a:lvl5pPr marL="1905061" algn="l" defTabSz="952530" rtl="0" eaLnBrk="1" latinLnBrk="0" hangingPunct="1">
        <a:defRPr sz="1875" kern="1200">
          <a:solidFill>
            <a:schemeClr val="tx1"/>
          </a:solidFill>
          <a:latin typeface="+mn-lt"/>
          <a:ea typeface="+mn-ea"/>
          <a:cs typeface="+mn-cs"/>
        </a:defRPr>
      </a:lvl5pPr>
      <a:lvl6pPr marL="2381326" algn="l" defTabSz="952530" rtl="0" eaLnBrk="1" latinLnBrk="0" hangingPunct="1">
        <a:defRPr sz="1875" kern="1200">
          <a:solidFill>
            <a:schemeClr val="tx1"/>
          </a:solidFill>
          <a:latin typeface="+mn-lt"/>
          <a:ea typeface="+mn-ea"/>
          <a:cs typeface="+mn-cs"/>
        </a:defRPr>
      </a:lvl6pPr>
      <a:lvl7pPr marL="2857591" algn="l" defTabSz="952530" rtl="0" eaLnBrk="1" latinLnBrk="0" hangingPunct="1">
        <a:defRPr sz="1875" kern="1200">
          <a:solidFill>
            <a:schemeClr val="tx1"/>
          </a:solidFill>
          <a:latin typeface="+mn-lt"/>
          <a:ea typeface="+mn-ea"/>
          <a:cs typeface="+mn-cs"/>
        </a:defRPr>
      </a:lvl7pPr>
      <a:lvl8pPr marL="3333857" algn="l" defTabSz="952530" rtl="0" eaLnBrk="1" latinLnBrk="0" hangingPunct="1">
        <a:defRPr sz="1875" kern="1200">
          <a:solidFill>
            <a:schemeClr val="tx1"/>
          </a:solidFill>
          <a:latin typeface="+mn-lt"/>
          <a:ea typeface="+mn-ea"/>
          <a:cs typeface="+mn-cs"/>
        </a:defRPr>
      </a:lvl8pPr>
      <a:lvl9pPr marL="3810122" algn="l" defTabSz="952530" rtl="0" eaLnBrk="1" latinLnBrk="0" hangingPunct="1">
        <a:defRPr sz="18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550815" y="393479"/>
            <a:ext cx="8556638" cy="523220"/>
          </a:xfrm>
          <a:prstGeom prst="rect">
            <a:avLst/>
          </a:prstGeom>
          <a:noFill/>
        </p:spPr>
        <p:txBody>
          <a:bodyPr wrap="none" rtlCol="0" anchor="ctr">
            <a:spAutoFit/>
          </a:bodyPr>
          <a:lstStyle/>
          <a:p>
            <a:r>
              <a:rPr lang="es-PE" sz="2800" b="1" dirty="0">
                <a:latin typeface="Arial" panose="020B0604020202020204" pitchFamily="34" charset="0"/>
                <a:cs typeface="Arial" panose="020B0604020202020204" pitchFamily="34" charset="0"/>
              </a:rPr>
              <a:t>SUSPENSIÓN DE SERVICIO DE AGUA POTABLE </a:t>
            </a:r>
          </a:p>
        </p:txBody>
      </p:sp>
      <p:sp>
        <p:nvSpPr>
          <p:cNvPr id="6" name="CuadroTexto 5"/>
          <p:cNvSpPr txBox="1"/>
          <p:nvPr/>
        </p:nvSpPr>
        <p:spPr>
          <a:xfrm>
            <a:off x="2688853" y="1168782"/>
            <a:ext cx="4147289" cy="369332"/>
          </a:xfrm>
          <a:prstGeom prst="rect">
            <a:avLst/>
          </a:prstGeom>
          <a:noFill/>
        </p:spPr>
        <p:txBody>
          <a:bodyPr wrap="none" rtlCol="0">
            <a:spAutoFit/>
          </a:bodyPr>
          <a:lstStyle/>
          <a:p>
            <a:pPr algn="ctr"/>
            <a:r>
              <a:rPr lang="es-PE" b="1" dirty="0">
                <a:latin typeface="Arial" panose="020B0604020202020204" pitchFamily="34" charset="0"/>
                <a:cs typeface="Arial" panose="020B0604020202020204" pitchFamily="34" charset="0"/>
              </a:rPr>
              <a:t>Día: miércoles 29 de enero del 2025 </a:t>
            </a:r>
          </a:p>
        </p:txBody>
      </p:sp>
      <p:sp>
        <p:nvSpPr>
          <p:cNvPr id="7" name="CuadroTexto 6"/>
          <p:cNvSpPr txBox="1"/>
          <p:nvPr/>
        </p:nvSpPr>
        <p:spPr>
          <a:xfrm>
            <a:off x="608698" y="1563696"/>
            <a:ext cx="8067738" cy="646331"/>
          </a:xfrm>
          <a:prstGeom prst="rect">
            <a:avLst/>
          </a:prstGeom>
          <a:noFill/>
        </p:spPr>
        <p:txBody>
          <a:bodyPr wrap="square" rtlCol="0">
            <a:spAutoFit/>
          </a:bodyPr>
          <a:lstStyle/>
          <a:p>
            <a:pPr marL="285750" indent="-285750" algn="ctr">
              <a:buFont typeface="Arial" panose="020B0604020202020204" pitchFamily="34" charset="0"/>
              <a:buChar char="•"/>
            </a:pPr>
            <a:r>
              <a:rPr lang="es-PE" b="1" dirty="0">
                <a:latin typeface="Arial" panose="020B0604020202020204" pitchFamily="34" charset="0"/>
                <a:cs typeface="Arial" panose="020B0604020202020204" pitchFamily="34" charset="0"/>
              </a:rPr>
              <a:t>Motivo: Corte de fluido eléctrico en la Unidad de Captación N° 01 para inserción del pilote N° 11.       </a:t>
            </a:r>
          </a:p>
        </p:txBody>
      </p:sp>
      <p:sp>
        <p:nvSpPr>
          <p:cNvPr id="8" name="CuadroTexto 7"/>
          <p:cNvSpPr txBox="1"/>
          <p:nvPr/>
        </p:nvSpPr>
        <p:spPr>
          <a:xfrm>
            <a:off x="3128078" y="2187211"/>
            <a:ext cx="3268844" cy="353943"/>
          </a:xfrm>
          <a:prstGeom prst="rect">
            <a:avLst/>
          </a:prstGeom>
          <a:noFill/>
        </p:spPr>
        <p:txBody>
          <a:bodyPr wrap="none" rtlCol="0">
            <a:spAutoFit/>
          </a:bodyPr>
          <a:lstStyle/>
          <a:p>
            <a:pPr algn="ctr"/>
            <a:r>
              <a:rPr lang="es-PE" sz="1700" b="1" dirty="0">
                <a:latin typeface="Arial" panose="020B0604020202020204" pitchFamily="34" charset="0"/>
                <a:cs typeface="Arial" panose="020B0604020202020204" pitchFamily="34" charset="0"/>
              </a:rPr>
              <a:t>- Inicio de trabajos: 08:00 hrs.</a:t>
            </a:r>
          </a:p>
        </p:txBody>
      </p:sp>
      <p:sp>
        <p:nvSpPr>
          <p:cNvPr id="9" name="CuadroTexto 8"/>
          <p:cNvSpPr txBox="1"/>
          <p:nvPr/>
        </p:nvSpPr>
        <p:spPr>
          <a:xfrm>
            <a:off x="940894" y="2935124"/>
            <a:ext cx="7776489" cy="353943"/>
          </a:xfrm>
          <a:prstGeom prst="rect">
            <a:avLst/>
          </a:prstGeom>
          <a:noFill/>
        </p:spPr>
        <p:txBody>
          <a:bodyPr wrap="none" rtlCol="0">
            <a:spAutoFit/>
          </a:bodyPr>
          <a:lstStyle/>
          <a:p>
            <a:pPr marL="285750" indent="-285750" algn="ctr">
              <a:buFont typeface="Arial" panose="020B0604020202020204" pitchFamily="34" charset="0"/>
              <a:buChar char="•"/>
            </a:pPr>
            <a:r>
              <a:rPr lang="es-PE" sz="1700" b="1" dirty="0">
                <a:latin typeface="Arial" panose="020B0604020202020204" pitchFamily="34" charset="0"/>
                <a:cs typeface="Arial" panose="020B0604020202020204" pitchFamily="34" charset="0"/>
              </a:rPr>
              <a:t>Fecha de restablecimiento de servicio: miércoles 29 de enero del 2025</a:t>
            </a:r>
          </a:p>
        </p:txBody>
      </p:sp>
      <p:sp>
        <p:nvSpPr>
          <p:cNvPr id="22" name="Rectángulo 21"/>
          <p:cNvSpPr/>
          <p:nvPr/>
        </p:nvSpPr>
        <p:spPr>
          <a:xfrm>
            <a:off x="5668992" y="8632159"/>
            <a:ext cx="35941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21" name="Imagen 20"/>
          <p:cNvPicPr>
            <a:picLocks noChangeAspect="1"/>
          </p:cNvPicPr>
          <p:nvPr/>
        </p:nvPicPr>
        <p:blipFill rotWithShape="1">
          <a:blip r:embed="rId2">
            <a:extLst>
              <a:ext uri="{28A0092B-C50C-407E-A947-70E740481C1C}">
                <a14:useLocalDpi xmlns:a14="http://schemas.microsoft.com/office/drawing/2010/main" val="0"/>
              </a:ext>
            </a:extLst>
          </a:blip>
          <a:srcRect l="73600" t="89736" b="3268"/>
          <a:stretch/>
        </p:blipFill>
        <p:spPr>
          <a:xfrm>
            <a:off x="6850742" y="8612853"/>
            <a:ext cx="2674258" cy="708660"/>
          </a:xfrm>
          <a:prstGeom prst="rect">
            <a:avLst/>
          </a:prstGeom>
        </p:spPr>
      </p:pic>
      <p:sp>
        <p:nvSpPr>
          <p:cNvPr id="19" name="CuadroTexto 18"/>
          <p:cNvSpPr txBox="1"/>
          <p:nvPr/>
        </p:nvSpPr>
        <p:spPr>
          <a:xfrm>
            <a:off x="3900038" y="3296030"/>
            <a:ext cx="2029723" cy="353943"/>
          </a:xfrm>
          <a:prstGeom prst="rect">
            <a:avLst/>
          </a:prstGeom>
          <a:noFill/>
        </p:spPr>
        <p:txBody>
          <a:bodyPr wrap="none" rtlCol="0">
            <a:spAutoFit/>
          </a:bodyPr>
          <a:lstStyle/>
          <a:p>
            <a:pPr algn="ctr"/>
            <a:r>
              <a:rPr lang="es-PE" sz="1700" b="1" dirty="0">
                <a:latin typeface="Arial" panose="020B0604020202020204" pitchFamily="34" charset="0"/>
                <a:cs typeface="Arial" panose="020B0604020202020204" pitchFamily="34" charset="0"/>
              </a:rPr>
              <a:t>- Hora : 22:00 hrs.</a:t>
            </a:r>
            <a:endParaRPr lang="es-PE" b="1" dirty="0">
              <a:latin typeface="Arial" panose="020B0604020202020204" pitchFamily="34" charset="0"/>
              <a:cs typeface="Arial" panose="020B0604020202020204" pitchFamily="34" charset="0"/>
            </a:endParaRPr>
          </a:p>
        </p:txBody>
      </p:sp>
      <p:sp>
        <p:nvSpPr>
          <p:cNvPr id="15" name="CuadroTexto 14">
            <a:extLst>
              <a:ext uri="{FF2B5EF4-FFF2-40B4-BE49-F238E27FC236}">
                <a16:creationId xmlns:a16="http://schemas.microsoft.com/office/drawing/2014/main" id="{283AC1A5-8148-459F-94DA-A2774EF49F22}"/>
              </a:ext>
            </a:extLst>
          </p:cNvPr>
          <p:cNvSpPr txBox="1"/>
          <p:nvPr/>
        </p:nvSpPr>
        <p:spPr>
          <a:xfrm>
            <a:off x="688946" y="3506261"/>
            <a:ext cx="2521844" cy="400110"/>
          </a:xfrm>
          <a:prstGeom prst="rect">
            <a:avLst/>
          </a:prstGeom>
          <a:noFill/>
        </p:spPr>
        <p:txBody>
          <a:bodyPr wrap="none" rtlCol="0">
            <a:spAutoFit/>
          </a:bodyPr>
          <a:lstStyle/>
          <a:p>
            <a:r>
              <a:rPr lang="es-PE" sz="2000" b="1" u="sng" dirty="0">
                <a:latin typeface="Arial" panose="020B0604020202020204" pitchFamily="34" charset="0"/>
                <a:cs typeface="Arial" panose="020B0604020202020204" pitchFamily="34" charset="0"/>
              </a:rPr>
              <a:t>Lugares afectadas:</a:t>
            </a:r>
          </a:p>
        </p:txBody>
      </p:sp>
      <p:sp>
        <p:nvSpPr>
          <p:cNvPr id="31" name="CuadroTexto 30">
            <a:extLst>
              <a:ext uri="{FF2B5EF4-FFF2-40B4-BE49-F238E27FC236}">
                <a16:creationId xmlns:a16="http://schemas.microsoft.com/office/drawing/2014/main" id="{E93BC197-E7AD-4BFA-A66C-5B1E4F844A12}"/>
              </a:ext>
            </a:extLst>
          </p:cNvPr>
          <p:cNvSpPr txBox="1"/>
          <p:nvPr/>
        </p:nvSpPr>
        <p:spPr>
          <a:xfrm>
            <a:off x="7370062" y="8141535"/>
            <a:ext cx="2417478" cy="461665"/>
          </a:xfrm>
          <a:prstGeom prst="rect">
            <a:avLst/>
          </a:prstGeom>
          <a:noFill/>
        </p:spPr>
        <p:txBody>
          <a:bodyPr wrap="square" rtlCol="0">
            <a:spAutoFit/>
          </a:bodyPr>
          <a:lstStyle/>
          <a:p>
            <a:r>
              <a:rPr lang="es-MX" sz="1200" i="1" dirty="0"/>
              <a:t>Iquitos enero del 2025</a:t>
            </a:r>
          </a:p>
          <a:p>
            <a:r>
              <a:rPr lang="es-MX" sz="1200" i="1" dirty="0"/>
              <a:t>                  OIC y GS</a:t>
            </a:r>
            <a:endParaRPr lang="es-PE" sz="1200" i="1" dirty="0"/>
          </a:p>
        </p:txBody>
      </p:sp>
      <p:sp>
        <p:nvSpPr>
          <p:cNvPr id="16" name="CuadroTexto 15">
            <a:extLst>
              <a:ext uri="{FF2B5EF4-FFF2-40B4-BE49-F238E27FC236}">
                <a16:creationId xmlns:a16="http://schemas.microsoft.com/office/drawing/2014/main" id="{198F78C6-2705-42BE-BB84-1B08867D138D}"/>
              </a:ext>
            </a:extLst>
          </p:cNvPr>
          <p:cNvSpPr txBox="1"/>
          <p:nvPr/>
        </p:nvSpPr>
        <p:spPr>
          <a:xfrm>
            <a:off x="3225169" y="2485497"/>
            <a:ext cx="3207929" cy="353943"/>
          </a:xfrm>
          <a:prstGeom prst="rect">
            <a:avLst/>
          </a:prstGeom>
          <a:noFill/>
        </p:spPr>
        <p:txBody>
          <a:bodyPr wrap="none" rtlCol="0">
            <a:spAutoFit/>
          </a:bodyPr>
          <a:lstStyle/>
          <a:p>
            <a:pPr algn="ctr"/>
            <a:r>
              <a:rPr lang="es-PE" sz="1700" b="1" dirty="0">
                <a:latin typeface="Arial" panose="020B0604020202020204" pitchFamily="34" charset="0"/>
                <a:cs typeface="Arial" panose="020B0604020202020204" pitchFamily="34" charset="0"/>
              </a:rPr>
              <a:t>- Final de trabajos: 17:00 hrs.</a:t>
            </a:r>
          </a:p>
        </p:txBody>
      </p:sp>
      <p:pic>
        <p:nvPicPr>
          <p:cNvPr id="17" name="Imagen 16">
            <a:extLst>
              <a:ext uri="{FF2B5EF4-FFF2-40B4-BE49-F238E27FC236}">
                <a16:creationId xmlns:a16="http://schemas.microsoft.com/office/drawing/2014/main" id="{A07D1777-104D-43C6-8D51-B3337CF99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34915"/>
            <a:ext cx="9525000" cy="923813"/>
          </a:xfrm>
          <a:prstGeom prst="rect">
            <a:avLst/>
          </a:prstGeom>
        </p:spPr>
      </p:pic>
      <p:sp>
        <p:nvSpPr>
          <p:cNvPr id="18" name="CuadroTexto 17">
            <a:extLst>
              <a:ext uri="{FF2B5EF4-FFF2-40B4-BE49-F238E27FC236}">
                <a16:creationId xmlns:a16="http://schemas.microsoft.com/office/drawing/2014/main" id="{C6EDFF9D-3F74-4B59-8DBC-79D29409F925}"/>
              </a:ext>
            </a:extLst>
          </p:cNvPr>
          <p:cNvSpPr txBox="1"/>
          <p:nvPr/>
        </p:nvSpPr>
        <p:spPr>
          <a:xfrm>
            <a:off x="3235957" y="849407"/>
            <a:ext cx="3053080" cy="369332"/>
          </a:xfrm>
          <a:prstGeom prst="rect">
            <a:avLst/>
          </a:prstGeom>
          <a:noFill/>
        </p:spPr>
        <p:txBody>
          <a:bodyPr wrap="none" rtlCol="0">
            <a:spAutoFit/>
          </a:bodyPr>
          <a:lstStyle/>
          <a:p>
            <a:pPr algn="ctr"/>
            <a:r>
              <a:rPr lang="es-PE" b="1" dirty="0">
                <a:latin typeface="Arial" panose="020B0604020202020204" pitchFamily="34" charset="0"/>
                <a:cs typeface="Arial" panose="020B0604020202020204" pitchFamily="34" charset="0"/>
              </a:rPr>
              <a:t>DISTRITO: Belén - Iquitos </a:t>
            </a:r>
          </a:p>
        </p:txBody>
      </p:sp>
      <p:sp>
        <p:nvSpPr>
          <p:cNvPr id="20" name="CuadroTexto 19">
            <a:extLst>
              <a:ext uri="{FF2B5EF4-FFF2-40B4-BE49-F238E27FC236}">
                <a16:creationId xmlns:a16="http://schemas.microsoft.com/office/drawing/2014/main" id="{5994A5D1-832E-4B9D-A718-73D41084E4BF}"/>
              </a:ext>
            </a:extLst>
          </p:cNvPr>
          <p:cNvSpPr txBox="1"/>
          <p:nvPr/>
        </p:nvSpPr>
        <p:spPr>
          <a:xfrm>
            <a:off x="701682" y="4012286"/>
            <a:ext cx="8134371" cy="923330"/>
          </a:xfrm>
          <a:prstGeom prst="rect">
            <a:avLst/>
          </a:prstGeom>
          <a:noFill/>
        </p:spPr>
        <p:txBody>
          <a:bodyPr wrap="square" rtlCol="0">
            <a:spAutoFit/>
          </a:bodyPr>
          <a:lstStyle/>
          <a:p>
            <a:pPr algn="just"/>
            <a:r>
              <a:rPr lang="es-PE" b="1" dirty="0"/>
              <a:t>R1</a:t>
            </a:r>
            <a:r>
              <a:rPr lang="es-PE" dirty="0"/>
              <a:t> C</a:t>
            </a:r>
            <a:r>
              <a:rPr lang="es-MX" dirty="0"/>
              <a:t>alles: Abelardo Quiñones, Guardia Republicana, Las Américas, La Participación, Santa Rosa, Malecón Itaya, Cornejo Portugal, Leticia, Almirante Grau, Urb. Rio Mar, Zona Baja de Belén y adyacentes.</a:t>
            </a:r>
            <a:endParaRPr lang="es-PE" dirty="0"/>
          </a:p>
        </p:txBody>
      </p:sp>
      <p:sp>
        <p:nvSpPr>
          <p:cNvPr id="23" name="CuadroTexto 22">
            <a:extLst>
              <a:ext uri="{FF2B5EF4-FFF2-40B4-BE49-F238E27FC236}">
                <a16:creationId xmlns:a16="http://schemas.microsoft.com/office/drawing/2014/main" id="{2B80F9EB-BB64-4357-ABC4-DEC165F7A497}"/>
              </a:ext>
            </a:extLst>
          </p:cNvPr>
          <p:cNvSpPr txBox="1"/>
          <p:nvPr/>
        </p:nvSpPr>
        <p:spPr>
          <a:xfrm>
            <a:off x="688946" y="4923833"/>
            <a:ext cx="8101339" cy="923330"/>
          </a:xfrm>
          <a:prstGeom prst="rect">
            <a:avLst/>
          </a:prstGeom>
          <a:noFill/>
        </p:spPr>
        <p:txBody>
          <a:bodyPr wrap="square" rtlCol="0">
            <a:spAutoFit/>
          </a:bodyPr>
          <a:lstStyle/>
          <a:p>
            <a:pPr algn="just"/>
            <a:r>
              <a:rPr lang="es-MX" b="1" dirty="0"/>
              <a:t>R6</a:t>
            </a:r>
            <a:r>
              <a:rPr lang="es-MX" dirty="0"/>
              <a:t> Calles: Tito Chávez, Los Gavilanes, San Juan, Junín, 7 de Abril, Los Paucares, Navarro Cauper, Los Chancas, Smith, Somo, Gonzales Vigil, Garcilaso de la Vega, Vargas Guerra, Túpac Amaru, Micaela Bastidas y adyacentes. </a:t>
            </a:r>
            <a:endParaRPr lang="es-PE" dirty="0"/>
          </a:p>
        </p:txBody>
      </p:sp>
      <p:sp>
        <p:nvSpPr>
          <p:cNvPr id="24" name="CuadroTexto 23">
            <a:extLst>
              <a:ext uri="{FF2B5EF4-FFF2-40B4-BE49-F238E27FC236}">
                <a16:creationId xmlns:a16="http://schemas.microsoft.com/office/drawing/2014/main" id="{97A38892-5C3B-4A60-8EFE-87A18462E514}"/>
              </a:ext>
            </a:extLst>
          </p:cNvPr>
          <p:cNvSpPr txBox="1"/>
          <p:nvPr/>
        </p:nvSpPr>
        <p:spPr>
          <a:xfrm>
            <a:off x="701682" y="5822978"/>
            <a:ext cx="6668380" cy="1477328"/>
          </a:xfrm>
          <a:prstGeom prst="rect">
            <a:avLst/>
          </a:prstGeom>
          <a:noFill/>
        </p:spPr>
        <p:txBody>
          <a:bodyPr wrap="square" rtlCol="0">
            <a:spAutoFit/>
          </a:bodyPr>
          <a:lstStyle/>
          <a:p>
            <a:r>
              <a:rPr lang="es-PE" b="1" dirty="0"/>
              <a:t>R7 </a:t>
            </a:r>
            <a:r>
              <a:rPr lang="es-PE" dirty="0"/>
              <a:t>Calles: </a:t>
            </a:r>
            <a:r>
              <a:rPr lang="es-MX" dirty="0"/>
              <a:t>Alzamora, Mariscal Cáceres, Santa Rosa, Caballero Lastre, curva de Moronacocha. Av. del Ejercito, San Román, Echenique, Libertad, Garcilaso de la Vega, Smith, Los Chancas, Tarma y adyacentes.  </a:t>
            </a:r>
            <a:endParaRPr lang="es-PE" dirty="0"/>
          </a:p>
          <a:p>
            <a:endParaRPr lang="es-PE" dirty="0"/>
          </a:p>
        </p:txBody>
      </p:sp>
      <p:sp>
        <p:nvSpPr>
          <p:cNvPr id="25" name="CuadroTexto 24">
            <a:extLst>
              <a:ext uri="{FF2B5EF4-FFF2-40B4-BE49-F238E27FC236}">
                <a16:creationId xmlns:a16="http://schemas.microsoft.com/office/drawing/2014/main" id="{BE63C6BE-B256-4FE9-B9D0-B6BA057F13C9}"/>
              </a:ext>
            </a:extLst>
          </p:cNvPr>
          <p:cNvSpPr txBox="1"/>
          <p:nvPr/>
        </p:nvSpPr>
        <p:spPr>
          <a:xfrm>
            <a:off x="734715" y="7025052"/>
            <a:ext cx="6785022" cy="1477328"/>
          </a:xfrm>
          <a:prstGeom prst="rect">
            <a:avLst/>
          </a:prstGeom>
          <a:noFill/>
        </p:spPr>
        <p:txBody>
          <a:bodyPr wrap="square" rtlCol="0">
            <a:spAutoFit/>
          </a:bodyPr>
          <a:lstStyle/>
          <a:p>
            <a:r>
              <a:rPr lang="es-MX" b="1" dirty="0"/>
              <a:t>R8</a:t>
            </a:r>
            <a:r>
              <a:rPr lang="es-MX" dirty="0"/>
              <a:t> Calles: Guardia Civil, Vargas Guerra, Libertad, Mariscal Avelino Cáceres, Malecón Tarapacá, Vesubio, 06 de Octubre, Benavides, Moore, Prospero hasta Sgto. Lores, Arica hasta Sgto. Lores, Malecón Maldonado hasta Sgto. Lores, Ramírez Hurtado hasta Ricardo Palma y adyacentes.</a:t>
            </a:r>
            <a:endParaRPr lang="es-PE" dirty="0"/>
          </a:p>
        </p:txBody>
      </p:sp>
      <p:sp>
        <p:nvSpPr>
          <p:cNvPr id="26" name="Lágrima 25">
            <a:extLst>
              <a:ext uri="{FF2B5EF4-FFF2-40B4-BE49-F238E27FC236}">
                <a16:creationId xmlns:a16="http://schemas.microsoft.com/office/drawing/2014/main" id="{9B5695DF-332D-4CBB-9A92-3F9C300DED3D}"/>
              </a:ext>
            </a:extLst>
          </p:cNvPr>
          <p:cNvSpPr/>
          <p:nvPr/>
        </p:nvSpPr>
        <p:spPr>
          <a:xfrm>
            <a:off x="6960689" y="5817414"/>
            <a:ext cx="2417477" cy="2026777"/>
          </a:xfrm>
          <a:prstGeom prst="teardrop">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PE" sz="1400" dirty="0"/>
              <a:t>Concluidos los trabajos el servicio se restablecerá progresivamente hasta recuperar los niveles de continuidad y presión.</a:t>
            </a:r>
          </a:p>
          <a:p>
            <a:pPr algn="ctr"/>
            <a:endParaRPr lang="es-PE" sz="1400" dirty="0"/>
          </a:p>
        </p:txBody>
      </p:sp>
    </p:spTree>
    <p:extLst>
      <p:ext uri="{BB962C8B-B14F-4D97-AF65-F5344CB8AC3E}">
        <p14:creationId xmlns:p14="http://schemas.microsoft.com/office/powerpoint/2010/main" val="2809511634"/>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863</TotalTime>
  <Words>294</Words>
  <Application>Microsoft Office PowerPoint</Application>
  <PresentationFormat>Personalizado</PresentationFormat>
  <Paragraphs>16</Paragraphs>
  <Slides>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vt:i4>
      </vt:variant>
    </vt:vector>
  </HeadingPairs>
  <TitlesOfParts>
    <vt:vector size="5" baseType="lpstr">
      <vt:lpstr>Arial</vt:lpstr>
      <vt:lpstr>Calibri</vt:lpstr>
      <vt:lpstr>Calibri Light</vt:lpstr>
      <vt:lpstr>Tema de Office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Jaime Flores Tuanama</dc:creator>
  <cp:lastModifiedBy>Carlos Del Campo</cp:lastModifiedBy>
  <cp:revision>69</cp:revision>
  <cp:lastPrinted>2024-01-02T19:57:37Z</cp:lastPrinted>
  <dcterms:created xsi:type="dcterms:W3CDTF">2022-12-21T16:38:23Z</dcterms:created>
  <dcterms:modified xsi:type="dcterms:W3CDTF">2025-01-22T20:38:27Z</dcterms:modified>
</cp:coreProperties>
</file>